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034768B-E057-4A6C-8E40-A32A1F1AC89D}" type="datetimeFigureOut">
              <a:rPr lang="tr-TR" smtClean="0"/>
              <a:pPr/>
              <a:t>09.01.2018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AD7667E-E6CD-44D4-8851-5D9667416B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68B-E057-4A6C-8E40-A32A1F1AC89D}" type="datetimeFigureOut">
              <a:rPr lang="tr-TR" smtClean="0"/>
              <a:pPr/>
              <a:t>09.01.2018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667E-E6CD-44D4-8851-5D9667416B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68B-E057-4A6C-8E40-A32A1F1AC89D}" type="datetimeFigureOut">
              <a:rPr lang="tr-TR" smtClean="0"/>
              <a:pPr/>
              <a:t>09.01.2018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667E-E6CD-44D4-8851-5D9667416B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034768B-E057-4A6C-8E40-A32A1F1AC89D}" type="datetimeFigureOut">
              <a:rPr lang="tr-TR" smtClean="0"/>
              <a:pPr/>
              <a:t>09.01.2018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667E-E6CD-44D4-8851-5D9667416B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034768B-E057-4A6C-8E40-A32A1F1AC89D}" type="datetimeFigureOut">
              <a:rPr lang="tr-TR" smtClean="0"/>
              <a:pPr/>
              <a:t>09.01.2018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AD7667E-E6CD-44D4-8851-5D9667416B66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34768B-E057-4A6C-8E40-A32A1F1AC89D}" type="datetimeFigureOut">
              <a:rPr lang="tr-TR" smtClean="0"/>
              <a:pPr/>
              <a:t>09.01.2018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AD7667E-E6CD-44D4-8851-5D9667416B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034768B-E057-4A6C-8E40-A32A1F1AC89D}" type="datetimeFigureOut">
              <a:rPr lang="tr-TR" smtClean="0"/>
              <a:pPr/>
              <a:t>09.01.2018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AD7667E-E6CD-44D4-8851-5D9667416B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68B-E057-4A6C-8E40-A32A1F1AC89D}" type="datetimeFigureOut">
              <a:rPr lang="tr-TR" smtClean="0"/>
              <a:pPr/>
              <a:t>09.01.2018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667E-E6CD-44D4-8851-5D9667416B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34768B-E057-4A6C-8E40-A32A1F1AC89D}" type="datetimeFigureOut">
              <a:rPr lang="tr-TR" smtClean="0"/>
              <a:pPr/>
              <a:t>09.01.2018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AD7667E-E6CD-44D4-8851-5D9667416B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034768B-E057-4A6C-8E40-A32A1F1AC89D}" type="datetimeFigureOut">
              <a:rPr lang="tr-TR" smtClean="0"/>
              <a:pPr/>
              <a:t>09.01.2018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AD7667E-E6CD-44D4-8851-5D9667416B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034768B-E057-4A6C-8E40-A32A1F1AC89D}" type="datetimeFigureOut">
              <a:rPr lang="tr-TR" smtClean="0"/>
              <a:pPr/>
              <a:t>09.01.2018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AD7667E-E6CD-44D4-8851-5D9667416B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034768B-E057-4A6C-8E40-A32A1F1AC89D}" type="datetimeFigureOut">
              <a:rPr lang="tr-TR" smtClean="0"/>
              <a:pPr/>
              <a:t>09.01.2018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AD7667E-E6CD-44D4-8851-5D9667416B6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advClick="0" advTm="10000">
    <p:wedg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tr-T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357422" y="2285992"/>
            <a:ext cx="4857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OKUL ALBÜMÜ</a:t>
            </a:r>
            <a:endParaRPr lang="tr-T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http://afyonfatihiho.meb.k12.tr/meb_iys_dosyalar/03/01/761056/resimler/2017_10/k_26082302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7562"/>
            <a:ext cx="2214578" cy="2214554"/>
          </a:xfrm>
          <a:prstGeom prst="rect">
            <a:avLst/>
          </a:prstGeom>
          <a:noFill/>
        </p:spPr>
      </p:pic>
      <p:pic>
        <p:nvPicPr>
          <p:cNvPr id="5" name="Picture 2" descr="http://afyonfatihiho.meb.k12.tr/meb_iys_dosyalar/03/01/761056/resimler/2017_10/k_26082302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286124"/>
            <a:ext cx="2214578" cy="2214554"/>
          </a:xfrm>
          <a:prstGeom prst="rect">
            <a:avLst/>
          </a:prstGeom>
          <a:noFill/>
        </p:spPr>
      </p:pic>
      <p:pic>
        <p:nvPicPr>
          <p:cNvPr id="7172" name="Picture 4" descr="MEB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85728"/>
            <a:ext cx="2643206" cy="1928826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3786182" y="3643314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ARALIK</a:t>
            </a:r>
            <a:endParaRPr lang="tr-TR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</p:cSld>
  <p:clrMapOvr>
    <a:masterClrMapping/>
  </p:clrMapOvr>
  <p:transition advClick="0" advTm="1365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KAR SEVİNCİ</a:t>
            </a:r>
            <a:endParaRPr lang="tr-TR" dirty="0"/>
          </a:p>
        </p:txBody>
      </p:sp>
      <p:pic>
        <p:nvPicPr>
          <p:cNvPr id="1026" name="Picture 2" descr="C:\Users\MEB\Desktop\2017-2018 FOTOĞRAF\2017\Aralık 2017\kar sevinci\20171225_143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640" y="1905635"/>
            <a:ext cx="8046720" cy="45262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984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KARDEŞ OKUL ZİYARETİMİZE GELDİ</a:t>
            </a:r>
            <a:endParaRPr lang="tr-TR" dirty="0"/>
          </a:p>
        </p:txBody>
      </p:sp>
      <p:pic>
        <p:nvPicPr>
          <p:cNvPr id="2050" name="Picture 2" descr="C:\Users\MEB\Desktop\2017-2018 FOTOĞRAF\2017\Aralık 2017\kardeş okul\20171228_122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640" y="1905635"/>
            <a:ext cx="8046720" cy="45262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39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İZLEME ARAŞTIRMASI</a:t>
            </a:r>
            <a:endParaRPr lang="tr-TR" dirty="0"/>
          </a:p>
        </p:txBody>
      </p:sp>
      <p:pic>
        <p:nvPicPr>
          <p:cNvPr id="3074" name="Picture 2" descr="C:\Users\MEB\Desktop\2017-2018 FOTOĞRAF\2017\Aralık 2017\izleme araştırma sınavı\20171121_113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640" y="1905635"/>
            <a:ext cx="8046720" cy="45262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53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TARTIŞA TARTIŞA ÖĞRENİYORUZ MÜNAZARA ETKİNLİĞİ</a:t>
            </a:r>
            <a:endParaRPr lang="tr-TR" dirty="0"/>
          </a:p>
        </p:txBody>
      </p:sp>
      <p:pic>
        <p:nvPicPr>
          <p:cNvPr id="4098" name="Picture 2" descr="C:\Users\MEB\Desktop\2017-2018 FOTOĞRAF\2017\Aralık 2017\TARTIŞA TARTIŞA ÖĞRENİYORUZ MÜNAZARA\IMG_20171229_143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640" y="1905635"/>
            <a:ext cx="8046720" cy="45262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577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KURAN VE EZAN OKUMA YARIŞMASI</a:t>
            </a:r>
            <a:br>
              <a:rPr lang="tr-TR" dirty="0" smtClean="0"/>
            </a:br>
            <a:r>
              <a:rPr lang="tr-TR" dirty="0" smtClean="0"/>
              <a:t>(MADALYA TÖRENİ)</a:t>
            </a:r>
            <a:endParaRPr lang="tr-TR" dirty="0"/>
          </a:p>
        </p:txBody>
      </p:sp>
      <p:pic>
        <p:nvPicPr>
          <p:cNvPr id="5122" name="Picture 2" descr="C:\Users\MEB\Desktop\2017-2018 FOTOĞRAF\2017\Aralık 2017\k.kerim okuma ve ezan yarışması\IMG_20171227_160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5582" y="1882775"/>
            <a:ext cx="4432835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95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HAK VE SORUMLULUKLARIMIZ SEMİNERİ </a:t>
            </a:r>
            <a:br>
              <a:rPr lang="tr-TR" dirty="0" smtClean="0"/>
            </a:br>
            <a:r>
              <a:rPr lang="tr-TR" dirty="0" smtClean="0"/>
              <a:t>(SAYIN AV.ŞEVKET KURT)</a:t>
            </a:r>
            <a:endParaRPr lang="tr-TR" dirty="0"/>
          </a:p>
        </p:txBody>
      </p:sp>
      <p:pic>
        <p:nvPicPr>
          <p:cNvPr id="6146" name="Picture 2" descr="C:\Users\MEB\Desktop\2017-2018 FOTOĞRAF\2017\Aralık 2017\HAK VE SORUMLULUKLARIMIZ SEMİNERİ\IMG-20171228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072361" cy="42687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327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62</TotalTime>
  <Words>20</Words>
  <Application>Microsoft Office PowerPoint</Application>
  <PresentationFormat>Ekran Gösterisi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Canlı</vt:lpstr>
      <vt:lpstr>Slayt 1</vt:lpstr>
      <vt:lpstr>KAR SEVİNCİ</vt:lpstr>
      <vt:lpstr>KARDEŞ OKUL ZİYARETİMİZE GELDİ</vt:lpstr>
      <vt:lpstr>İZLEME ARAŞTIRMASI</vt:lpstr>
      <vt:lpstr>TARTIŞA TARTIŞA ÖĞRENİYORUZ MÜNAZARA ETKİNLİĞİ</vt:lpstr>
      <vt:lpstr> KURAN VE EZAN OKUMA YARIŞMASI (MADALYA TÖRENİ)</vt:lpstr>
      <vt:lpstr>HAK VE SORUMLULUKLARIMIZ SEMİNERİ  (SAYIN AV.ŞEVKET KURT)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MEB</dc:creator>
  <cp:lastModifiedBy>MEB</cp:lastModifiedBy>
  <cp:revision>15</cp:revision>
  <dcterms:created xsi:type="dcterms:W3CDTF">2018-01-09T10:45:29Z</dcterms:created>
  <dcterms:modified xsi:type="dcterms:W3CDTF">2018-01-09T12:05:42Z</dcterms:modified>
</cp:coreProperties>
</file>