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4" r:id="rId3"/>
    <p:sldId id="271" r:id="rId4"/>
    <p:sldId id="265" r:id="rId5"/>
    <p:sldId id="266" r:id="rId6"/>
    <p:sldId id="267" r:id="rId7"/>
    <p:sldId id="260" r:id="rId8"/>
    <p:sldId id="261" r:id="rId9"/>
    <p:sldId id="262" r:id="rId10"/>
    <p:sldId id="270" r:id="rId11"/>
    <p:sldId id="269" r:id="rId12"/>
    <p:sldId id="268" r:id="rId13"/>
    <p:sldId id="272" r:id="rId14"/>
    <p:sldId id="273" r:id="rId15"/>
    <p:sldId id="274" r:id="rId16"/>
    <p:sldId id="275"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63EEB28B-0D27-49B7-A698-2B1C92DF9DCD}"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63EEB28B-0D27-49B7-A698-2B1C92DF9DCD}"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EEB28B-0D27-49B7-A698-2B1C92DF9DCD}"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E1320E1-44C4-4E4F-8DC0-5EB34C707ADA}" type="datetimeFigureOut">
              <a:rPr lang="tr-TR" smtClean="0"/>
              <a:pPr/>
              <a:t>07.11.2017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63EEB28B-0D27-49B7-A698-2B1C92DF9DCD}"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E1320E1-44C4-4E4F-8DC0-5EB34C707ADA}" type="datetimeFigureOut">
              <a:rPr lang="tr-TR" smtClean="0"/>
              <a:pPr/>
              <a:t>07.11.2017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3EEB28B-0D27-49B7-A698-2B1C92DF9DC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gif"/><Relationship Id="rId2" Type="http://schemas.openxmlformats.org/officeDocument/2006/relationships/image" Target="../media/image12.wmf"/><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5373216"/>
            <a:ext cx="7560840" cy="1384995"/>
          </a:xfrm>
          <a:prstGeom prst="rect">
            <a:avLst/>
          </a:prstGeom>
          <a:noFill/>
        </p:spPr>
        <p:txBody>
          <a:bodyPr wrap="square" rtlCol="0">
            <a:spAutoFit/>
          </a:bodyPr>
          <a:lstStyle/>
          <a:p>
            <a:r>
              <a:rPr lang="tr-TR" sz="2800" dirty="0" smtClean="0"/>
              <a:t>Çok önemli bir toplantıya katıldınız. Toplantı büyük bir konferans salonunda, herkes pür dikkat sunumu dinliyor.</a:t>
            </a:r>
            <a:endParaRPr lang="tr-TR" sz="2800" dirty="0"/>
          </a:p>
        </p:txBody>
      </p:sp>
      <p:pic>
        <p:nvPicPr>
          <p:cNvPr id="17411" name="Picture 3" descr="RAM TOPLANTI ile ilgili görsel sonucu"/>
          <p:cNvPicPr>
            <a:picLocks noChangeAspect="1" noChangeArrowheads="1"/>
          </p:cNvPicPr>
          <p:nvPr/>
        </p:nvPicPr>
        <p:blipFill>
          <a:blip r:embed="rId2"/>
          <a:srcRect/>
          <a:stretch>
            <a:fillRect/>
          </a:stretch>
        </p:blipFill>
        <p:spPr bwMode="auto">
          <a:xfrm>
            <a:off x="357158" y="428604"/>
            <a:ext cx="8215370" cy="471490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1124744"/>
            <a:ext cx="8496944" cy="3046988"/>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tr-TR" sz="9600" dirty="0" smtClean="0">
                <a:latin typeface="Baskerville Old Face" pitchFamily="18" charset="0"/>
              </a:rPr>
              <a:t>SİZ NE YAPARDINIZ?</a:t>
            </a:r>
            <a:endParaRPr lang="tr-TR" sz="9600" dirty="0">
              <a:latin typeface="Baskerville Old Fac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620688"/>
            <a:ext cx="7344816" cy="424731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tr-TR" sz="5400" dirty="0" smtClean="0"/>
              <a:t>Düşündüğünüz tepkiyi verdiğinizi düşünelim. Siz tepkinizi gösterdikten sonra şunları öğreniyorsunuz.</a:t>
            </a:r>
            <a:endParaRPr lang="tr-TR" sz="5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260648"/>
            <a:ext cx="7272808" cy="618630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4400" b="1" dirty="0" smtClean="0"/>
              <a:t>Toplantıdaki konuşan adamlardan birisi bu toplantıyı değerlendirmeye gelmiş yabancı bir üst düzey görevlisi ile onu tercümanı. Konferansın sonunda sunumu çok başarılı buluyor ve sunumu yapan kişiye bir ödül veriyorlar.</a:t>
            </a:r>
            <a:endParaRPr lang="tr-TR" sz="4400" b="1" dirty="0"/>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620688"/>
            <a:ext cx="7200800" cy="507831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tr-TR" sz="5400" dirty="0" smtClean="0"/>
              <a:t>Bekleme salonunda kalkıp uçağınıza giderken çantanızı açıyorsunuz ve bisküvi paketinizin çantanızda olduğunu görüyorsunuz.</a:t>
            </a:r>
            <a:endParaRPr lang="tr-TR" sz="5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971600" y="836712"/>
            <a:ext cx="7488832" cy="5632311"/>
          </a:xfrm>
          <a:prstGeom prst="rect">
            <a:avLst/>
          </a:prstGeom>
          <a:solidFill>
            <a:srgbClr val="FFFF00"/>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tr-TR" sz="4000" b="1" dirty="0" smtClean="0">
                <a:solidFill>
                  <a:schemeClr val="tx1"/>
                </a:solidFill>
              </a:rPr>
              <a:t>Trendeki çocuklarının annelerinin uzun ve zorlu bir hastalıktan sonra öldüğünü öğreniyorsunuz.Babalarının uzun süredir yorgun mutsuz ve zor durumda olduğunu, çocukların ise sürekli annelerini istedikleri için ağladıklarını </a:t>
            </a:r>
            <a:r>
              <a:rPr lang="tr-TR" sz="4000" b="1" dirty="0" err="1" smtClean="0">
                <a:solidFill>
                  <a:schemeClr val="tx1"/>
                </a:solidFill>
              </a:rPr>
              <a:t>farkediyorsunuz</a:t>
            </a:r>
            <a:r>
              <a:rPr lang="tr-TR" sz="4000" b="1" dirty="0" smtClean="0">
                <a:solidFill>
                  <a:schemeClr val="tx1"/>
                </a:solidFill>
              </a:rPr>
              <a:t>.</a:t>
            </a:r>
            <a:endParaRPr lang="tr-TR" sz="4000" b="1"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404664"/>
            <a:ext cx="7704856" cy="6001643"/>
          </a:xfrm>
          <a:prstGeom prst="rect">
            <a:avLst/>
          </a:prstGeom>
          <a:solidFill>
            <a:srgbClr val="7030A0"/>
          </a:solidFill>
        </p:spPr>
        <p:txBody>
          <a:bodyPr wrap="square" rtlCol="0">
            <a:spAutoFit/>
          </a:bodyPr>
          <a:lstStyle/>
          <a:p>
            <a:r>
              <a:rPr lang="tr-TR" sz="9600" b="1" dirty="0" smtClean="0">
                <a:ln w="17780" cmpd="sng">
                  <a:solidFill>
                    <a:schemeClr val="accent1">
                      <a:lumMod val="20000"/>
                      <a:lumOff val="80000"/>
                    </a:schemeClr>
                  </a:solidFill>
                  <a:prstDash val="solid"/>
                  <a:miter lim="800000"/>
                </a:ln>
                <a:solidFill>
                  <a:schemeClr val="accent6">
                    <a:lumMod val="40000"/>
                    <a:lumOff val="60000"/>
                  </a:schemeClr>
                </a:solidFill>
                <a:effectLst>
                  <a:outerShdw blurRad="50800" algn="tl" rotWithShape="0">
                    <a:srgbClr val="000000"/>
                  </a:outerShdw>
                </a:effectLst>
                <a:latin typeface="Arial Rounded MT Bold" pitchFamily="34" charset="0"/>
              </a:rPr>
              <a:t>Her şey göründüğü gibi olmayabilir. </a:t>
            </a:r>
            <a:endParaRPr lang="tr-TR" sz="9600" b="1" dirty="0">
              <a:ln w="17780" cmpd="sng">
                <a:solidFill>
                  <a:schemeClr val="accent1">
                    <a:lumMod val="20000"/>
                    <a:lumOff val="80000"/>
                  </a:schemeClr>
                </a:solidFill>
                <a:prstDash val="solid"/>
                <a:miter lim="800000"/>
              </a:ln>
              <a:solidFill>
                <a:schemeClr val="accent6">
                  <a:lumMod val="40000"/>
                  <a:lumOff val="60000"/>
                </a:schemeClr>
              </a:solidFill>
              <a:effectLst>
                <a:outerShdw blurRad="50800" algn="tl" rotWithShape="0">
                  <a:srgbClr val="000000"/>
                </a:outerShdw>
              </a:effectLst>
              <a:latin typeface="Arial Rounded MT Bold"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692696"/>
            <a:ext cx="8064896" cy="4524315"/>
          </a:xfrm>
          <a:prstGeom prst="rect">
            <a:avLst/>
          </a:prstGeom>
          <a:solidFill>
            <a:schemeClr val="accent4">
              <a:lumMod val="40000"/>
              <a:lumOff val="60000"/>
            </a:schemeClr>
          </a:solidFill>
        </p:spPr>
        <p:txBody>
          <a:bodyPr wrap="square" rtlCol="0">
            <a:spAutoFit/>
          </a:bodyPr>
          <a:lstStyle/>
          <a:p>
            <a:r>
              <a:rPr lang="tr-TR" sz="4800" dirty="0" smtClean="0">
                <a:latin typeface="Algerian" pitchFamily="82" charset="0"/>
                <a:cs typeface="Aharoni" pitchFamily="2" charset="-79"/>
              </a:rPr>
              <a:t>Gerçeği öğrenmeden, utanabileceğiniz ya da üzülebileceğiniz tepkiler vermekten, yorumlar yapmaktan kaçının.</a:t>
            </a:r>
            <a:endParaRPr lang="tr-TR" sz="4800" dirty="0">
              <a:latin typeface="Algerian" pitchFamily="82" charset="0"/>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4725144"/>
            <a:ext cx="8064896" cy="1569660"/>
          </a:xfrm>
          <a:prstGeom prst="rect">
            <a:avLst/>
          </a:prstGeom>
          <a:noFill/>
        </p:spPr>
        <p:txBody>
          <a:bodyPr wrap="square" rtlCol="0">
            <a:spAutoFit/>
          </a:bodyPr>
          <a:lstStyle/>
          <a:p>
            <a:r>
              <a:rPr lang="tr-TR" sz="2400" b="1" dirty="0" smtClean="0"/>
              <a:t>Arkanızdaki iki kişi ise toplantı boyunca fısır fısır konuşuyorlar. Bu kadar önemli bir toplantıda iki insanın bu şekilde davranmasını çok saygısızca bulan insanlar onlara doğru kötü kötü bakıyorlar.</a:t>
            </a:r>
            <a:endParaRPr lang="tr-TR" sz="2400" b="1" dirty="0"/>
          </a:p>
        </p:txBody>
      </p:sp>
      <p:pic>
        <p:nvPicPr>
          <p:cNvPr id="16386" name="Picture 2" descr="KAFA KAFAYA VERMİŞ KONUŞUYORLAR ile ilgili görsel sonucu"/>
          <p:cNvPicPr>
            <a:picLocks noChangeAspect="1" noChangeArrowheads="1"/>
          </p:cNvPicPr>
          <p:nvPr/>
        </p:nvPicPr>
        <p:blipFill>
          <a:blip r:embed="rId2"/>
          <a:srcRect/>
          <a:stretch>
            <a:fillRect/>
          </a:stretch>
        </p:blipFill>
        <p:spPr bwMode="auto">
          <a:xfrm>
            <a:off x="571472" y="285728"/>
            <a:ext cx="8215370" cy="39719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1124744"/>
            <a:ext cx="8496944" cy="3046988"/>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tr-TR" sz="9600" dirty="0" smtClean="0">
                <a:latin typeface="Baskerville Old Face" pitchFamily="18" charset="0"/>
              </a:rPr>
              <a:t>SİZ NE YAPARDINIZ?</a:t>
            </a:r>
            <a:endParaRPr lang="tr-TR" sz="9600" dirty="0">
              <a:latin typeface="Baskerville Old Fac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611560" y="4005064"/>
            <a:ext cx="7416824" cy="2246769"/>
          </a:xfrm>
          <a:prstGeom prst="rect">
            <a:avLst/>
          </a:prstGeom>
          <a:noFill/>
        </p:spPr>
        <p:txBody>
          <a:bodyPr wrap="square" rtlCol="0">
            <a:spAutoFit/>
          </a:bodyPr>
          <a:lstStyle/>
          <a:p>
            <a:r>
              <a:rPr lang="tr-TR" sz="2800" b="1" dirty="0" smtClean="0"/>
              <a:t>Uçakla bir yolculuğa çıkıyorsunuz ve uçağınız bir havaalanında aktarma yapmak üzere mola veriyor. Uçağın 2 saat sonra kalkacağını öğrenince gazete ve bir paket bisküvi alıp bekleme salonuna gidiyorsunuz.</a:t>
            </a:r>
            <a:endParaRPr lang="tr-TR" sz="2800" b="1" dirty="0"/>
          </a:p>
        </p:txBody>
      </p:sp>
      <p:pic>
        <p:nvPicPr>
          <p:cNvPr id="14338" name="Picture 2" descr="BİSKÜVİ PAKETİ İSİM YAZMAYAN ile ilgili görsel sonucu"/>
          <p:cNvPicPr>
            <a:picLocks noChangeAspect="1" noChangeArrowheads="1"/>
          </p:cNvPicPr>
          <p:nvPr/>
        </p:nvPicPr>
        <p:blipFill>
          <a:blip r:embed="rId2"/>
          <a:srcRect/>
          <a:stretch>
            <a:fillRect/>
          </a:stretch>
        </p:blipFill>
        <p:spPr bwMode="auto">
          <a:xfrm>
            <a:off x="7000892" y="4500570"/>
            <a:ext cx="2000264" cy="2071702"/>
          </a:xfrm>
          <a:prstGeom prst="rect">
            <a:avLst/>
          </a:prstGeom>
          <a:noFill/>
        </p:spPr>
      </p:pic>
      <p:pic>
        <p:nvPicPr>
          <p:cNvPr id="14340" name="Picture 4" descr="UÇAK RESMİ THY ile ilgili görsel sonucu"/>
          <p:cNvPicPr>
            <a:picLocks noChangeAspect="1" noChangeArrowheads="1"/>
          </p:cNvPicPr>
          <p:nvPr/>
        </p:nvPicPr>
        <p:blipFill>
          <a:blip r:embed="rId3"/>
          <a:srcRect/>
          <a:stretch>
            <a:fillRect/>
          </a:stretch>
        </p:blipFill>
        <p:spPr bwMode="auto">
          <a:xfrm>
            <a:off x="214283" y="142853"/>
            <a:ext cx="8643997" cy="3479592"/>
          </a:xfrm>
          <a:prstGeom prst="rect">
            <a:avLst/>
          </a:prstGeom>
          <a:noFill/>
        </p:spPr>
      </p:pic>
      <p:pic>
        <p:nvPicPr>
          <p:cNvPr id="8" name="Picture 1" descr="C:\Users\serkan\AppData\Local\Microsoft\Windows\Temporary Internet Files\Content.IE5\3DDS8Y4K\MP900402245[1].jpg"/>
          <p:cNvPicPr>
            <a:picLocks noChangeAspect="1" noChangeArrowheads="1"/>
          </p:cNvPicPr>
          <p:nvPr/>
        </p:nvPicPr>
        <p:blipFill>
          <a:blip r:embed="rId4" cstate="print"/>
          <a:srcRect/>
          <a:stretch>
            <a:fillRect/>
          </a:stretch>
        </p:blipFill>
        <p:spPr bwMode="auto">
          <a:xfrm>
            <a:off x="6929454" y="2500306"/>
            <a:ext cx="2022728" cy="161818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4365104"/>
            <a:ext cx="7848872" cy="1938992"/>
          </a:xfrm>
          <a:prstGeom prst="rect">
            <a:avLst/>
          </a:prstGeom>
          <a:noFill/>
        </p:spPr>
        <p:txBody>
          <a:bodyPr wrap="square" rtlCol="0">
            <a:spAutoFit/>
          </a:bodyPr>
          <a:lstStyle/>
          <a:p>
            <a:r>
              <a:rPr lang="tr-TR" sz="2400" b="1" dirty="0" smtClean="0"/>
              <a:t>Siz gazetenizi okurken yanınıza yaşlıca bir adam oturuyor. Bisküvi paketinizi alıp açıyor, yemeye başlıyor. Adama kötü kötü bakıyorsunuz, bu esnada adam bir de kendi malıymış gibi bisküviyi size doğru uzatıp “Bir tane almak ister misiniz?” Diye soruyor.</a:t>
            </a:r>
            <a:endParaRPr lang="tr-TR" sz="2400" b="1" dirty="0"/>
          </a:p>
        </p:txBody>
      </p:sp>
      <p:pic>
        <p:nvPicPr>
          <p:cNvPr id="4100" name="Picture 4" descr="http://t3.gstatic.com/images?q=tbn:ANd9GcSU2LcdVx3qIwaQMLMN7KVANXrsie23Wsc-8MkGkNjT9C2eEK3YqA"/>
          <p:cNvPicPr>
            <a:picLocks noChangeAspect="1" noChangeArrowheads="1"/>
          </p:cNvPicPr>
          <p:nvPr/>
        </p:nvPicPr>
        <p:blipFill>
          <a:blip r:embed="rId2" cstate="print"/>
          <a:srcRect/>
          <a:stretch>
            <a:fillRect/>
          </a:stretch>
        </p:blipFill>
        <p:spPr bwMode="auto">
          <a:xfrm>
            <a:off x="539552" y="260648"/>
            <a:ext cx="4680520" cy="3505874"/>
          </a:xfrm>
          <a:prstGeom prst="rect">
            <a:avLst/>
          </a:prstGeom>
          <a:noFill/>
        </p:spPr>
      </p:pic>
      <p:pic>
        <p:nvPicPr>
          <p:cNvPr id="5" name="Picture 2" descr="BİSKÜVİ PAKETİ İSİM YAZMAYAN ile ilgili görsel sonucu"/>
          <p:cNvPicPr>
            <a:picLocks noChangeAspect="1" noChangeArrowheads="1"/>
          </p:cNvPicPr>
          <p:nvPr/>
        </p:nvPicPr>
        <p:blipFill>
          <a:blip r:embed="rId3"/>
          <a:srcRect/>
          <a:stretch>
            <a:fillRect/>
          </a:stretch>
        </p:blipFill>
        <p:spPr bwMode="auto">
          <a:xfrm>
            <a:off x="5857884" y="1285860"/>
            <a:ext cx="2571768" cy="278608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1124744"/>
            <a:ext cx="8496944" cy="3046988"/>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tr-TR" sz="9600" dirty="0" smtClean="0">
                <a:latin typeface="Baskerville Old Face" pitchFamily="18" charset="0"/>
              </a:rPr>
              <a:t>SİZ NE YAPARDINIZ?</a:t>
            </a:r>
            <a:endParaRPr lang="tr-TR" sz="9600" dirty="0">
              <a:latin typeface="Baskerville Old Fac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http://t0.gstatic.com/images?q=tbn:ANd9GcSE2PI0tFmdyIY1gOP1c0lzzkhnh4WTFXCvbozEu2_HXOvE-hfF"/>
          <p:cNvPicPr>
            <a:picLocks noChangeAspect="1" noChangeArrowheads="1"/>
          </p:cNvPicPr>
          <p:nvPr/>
        </p:nvPicPr>
        <p:blipFill>
          <a:blip r:embed="rId2" cstate="print"/>
          <a:srcRect/>
          <a:stretch>
            <a:fillRect/>
          </a:stretch>
        </p:blipFill>
        <p:spPr bwMode="auto">
          <a:xfrm>
            <a:off x="589888" y="285005"/>
            <a:ext cx="7150464" cy="4008091"/>
          </a:xfrm>
          <a:prstGeom prst="rect">
            <a:avLst/>
          </a:prstGeom>
          <a:noFill/>
        </p:spPr>
      </p:pic>
      <p:sp>
        <p:nvSpPr>
          <p:cNvPr id="4" name="3 Metin kutusu"/>
          <p:cNvSpPr txBox="1"/>
          <p:nvPr/>
        </p:nvSpPr>
        <p:spPr>
          <a:xfrm>
            <a:off x="899592" y="4941168"/>
            <a:ext cx="7056784" cy="584775"/>
          </a:xfrm>
          <a:prstGeom prst="rect">
            <a:avLst/>
          </a:prstGeom>
          <a:noFill/>
        </p:spPr>
        <p:txBody>
          <a:bodyPr wrap="square" rtlCol="0">
            <a:spAutoFit/>
          </a:bodyPr>
          <a:lstStyle/>
          <a:p>
            <a:r>
              <a:rPr lang="tr-TR" sz="3200" dirty="0" smtClean="0"/>
              <a:t>Trenle uzun bir seyahate çıktınız.</a:t>
            </a:r>
            <a:endParaRPr lang="tr-TR"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5085184"/>
            <a:ext cx="8208912" cy="1569660"/>
          </a:xfrm>
          <a:prstGeom prst="rect">
            <a:avLst/>
          </a:prstGeom>
        </p:spPr>
        <p:txBody>
          <a:bodyPr wrap="square">
            <a:spAutoFit/>
          </a:bodyPr>
          <a:lstStyle/>
          <a:p>
            <a:r>
              <a:rPr lang="tr-TR" sz="2400" b="1" dirty="0" smtClean="0"/>
              <a:t>Trende bir baba çocuklarıyla beraber seyahat ediyor. Çocuklar yol boyunca bağrışıyor ve ağlıyor. Yol boyunca gürültü hiç dinmiyor. Baba ise çocuklarını uyarmıyor bile, gayet ilgisiz bir şekilde yolculuğuna devam ediyor.</a:t>
            </a:r>
            <a:endParaRPr lang="tr-TR" sz="2400" b="1" dirty="0"/>
          </a:p>
        </p:txBody>
      </p:sp>
      <p:pic>
        <p:nvPicPr>
          <p:cNvPr id="3" name="Picture 10" descr="C:\Users\serkan\AppData\Local\Microsoft\Windows\Temporary Internet Files\Content.IE5\10I3982N\MP900414099[1].jpg"/>
          <p:cNvPicPr>
            <a:picLocks noChangeAspect="1" noChangeArrowheads="1"/>
          </p:cNvPicPr>
          <p:nvPr/>
        </p:nvPicPr>
        <p:blipFill>
          <a:blip r:embed="rId2" cstate="print"/>
          <a:srcRect/>
          <a:stretch>
            <a:fillRect/>
          </a:stretch>
        </p:blipFill>
        <p:spPr bwMode="auto">
          <a:xfrm>
            <a:off x="0" y="-1"/>
            <a:ext cx="2915816" cy="4371589"/>
          </a:xfrm>
          <a:prstGeom prst="rect">
            <a:avLst/>
          </a:prstGeom>
          <a:noFill/>
        </p:spPr>
      </p:pic>
      <p:pic>
        <p:nvPicPr>
          <p:cNvPr id="9218" name="Picture 2" descr="http://t2.gstatic.com/images?q=tbn:ANd9GcR6PrP1zpjV0s49C4ODAklR-uSoRhdRoy5qpb0-gWey2a9e9LmHQA"/>
          <p:cNvPicPr>
            <a:picLocks noChangeAspect="1" noChangeArrowheads="1"/>
          </p:cNvPicPr>
          <p:nvPr/>
        </p:nvPicPr>
        <p:blipFill>
          <a:blip r:embed="rId3" cstate="print"/>
          <a:srcRect/>
          <a:stretch>
            <a:fillRect/>
          </a:stretch>
        </p:blipFill>
        <p:spPr bwMode="auto">
          <a:xfrm>
            <a:off x="6012160" y="0"/>
            <a:ext cx="3131840" cy="3515934"/>
          </a:xfrm>
          <a:prstGeom prst="rect">
            <a:avLst/>
          </a:prstGeom>
          <a:noFill/>
        </p:spPr>
      </p:pic>
      <p:pic>
        <p:nvPicPr>
          <p:cNvPr id="9220" name="Picture 4" descr="http://t1.gstatic.com/images?q=tbn:ANd9GcTrSWpV0NPEjMa1qku1ZozBf-nPp-ekUv3MsfbBT2GmciCrERoi"/>
          <p:cNvPicPr>
            <a:picLocks noChangeAspect="1" noChangeArrowheads="1"/>
          </p:cNvPicPr>
          <p:nvPr/>
        </p:nvPicPr>
        <p:blipFill>
          <a:blip r:embed="rId4" cstate="print"/>
          <a:srcRect/>
          <a:stretch>
            <a:fillRect/>
          </a:stretch>
        </p:blipFill>
        <p:spPr bwMode="auto">
          <a:xfrm>
            <a:off x="2987824" y="332656"/>
            <a:ext cx="2628900" cy="316835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2852936"/>
            <a:ext cx="6228184" cy="1815882"/>
          </a:xfrm>
          <a:prstGeom prst="rect">
            <a:avLst/>
          </a:prstGeom>
        </p:spPr>
        <p:txBody>
          <a:bodyPr wrap="square">
            <a:spAutoFit/>
          </a:bodyPr>
          <a:lstStyle/>
          <a:p>
            <a:r>
              <a:rPr lang="tr-TR" sz="2800" dirty="0" smtClean="0"/>
              <a:t>Trendeki insanlar çok kızıyor biraz da adama duyurmak istercesine yüksek sesle “Ne gamsız adam en azında insan bir ‘SUS’ der diyorlar.</a:t>
            </a:r>
            <a:endParaRPr lang="tr-TR" sz="2800" dirty="0"/>
          </a:p>
        </p:txBody>
      </p:sp>
      <p:pic>
        <p:nvPicPr>
          <p:cNvPr id="3" name="Picture 18" descr="C:\Users\serkan\AppData\Local\Microsoft\Windows\Temporary Internet Files\Content.IE5\4I0M7457\MC900196538[1].wmf"/>
          <p:cNvPicPr>
            <a:picLocks noChangeAspect="1" noChangeArrowheads="1"/>
          </p:cNvPicPr>
          <p:nvPr/>
        </p:nvPicPr>
        <p:blipFill>
          <a:blip r:embed="rId2" cstate="print"/>
          <a:srcRect/>
          <a:stretch>
            <a:fillRect/>
          </a:stretch>
        </p:blipFill>
        <p:spPr bwMode="auto">
          <a:xfrm>
            <a:off x="6300192" y="151180"/>
            <a:ext cx="2301992" cy="2651948"/>
          </a:xfrm>
          <a:prstGeom prst="rect">
            <a:avLst/>
          </a:prstGeom>
          <a:noFill/>
        </p:spPr>
      </p:pic>
      <p:pic>
        <p:nvPicPr>
          <p:cNvPr id="4" name="Picture 9" descr="C:\Users\serkan\AppData\Local\Microsoft\Windows\Temporary Internet Files\Content.IE5\4I0M7457\MC900440516[1].wmf"/>
          <p:cNvPicPr>
            <a:picLocks noChangeAspect="1" noChangeArrowheads="1"/>
          </p:cNvPicPr>
          <p:nvPr/>
        </p:nvPicPr>
        <p:blipFill>
          <a:blip r:embed="rId3" cstate="print"/>
          <a:srcRect/>
          <a:stretch>
            <a:fillRect/>
          </a:stretch>
        </p:blipFill>
        <p:spPr bwMode="auto">
          <a:xfrm>
            <a:off x="6706259" y="4177427"/>
            <a:ext cx="1447800" cy="1828800"/>
          </a:xfrm>
          <a:prstGeom prst="rect">
            <a:avLst/>
          </a:prstGeom>
          <a:noFill/>
        </p:spPr>
      </p:pic>
      <p:pic>
        <p:nvPicPr>
          <p:cNvPr id="5" name="Picture 10" descr="C:\Users\serkan\AppData\Local\Microsoft\Windows\Temporary Internet Files\Content.IE5\3DDS8Y4K\MC900440488[1].wmf"/>
          <p:cNvPicPr>
            <a:picLocks noChangeAspect="1" noChangeArrowheads="1"/>
          </p:cNvPicPr>
          <p:nvPr/>
        </p:nvPicPr>
        <p:blipFill>
          <a:blip r:embed="rId4" cstate="print"/>
          <a:srcRect/>
          <a:stretch>
            <a:fillRect/>
          </a:stretch>
        </p:blipFill>
        <p:spPr bwMode="auto">
          <a:xfrm>
            <a:off x="6734834" y="4177427"/>
            <a:ext cx="1390650" cy="1828800"/>
          </a:xfrm>
          <a:prstGeom prst="rect">
            <a:avLst/>
          </a:prstGeom>
          <a:noFill/>
        </p:spPr>
      </p:pic>
      <p:pic>
        <p:nvPicPr>
          <p:cNvPr id="6" name="Picture 11" descr="C:\Users\serkan\AppData\Local\Microsoft\Windows\Temporary Internet Files\Content.IE5\7075JIVK\MC900440680[1].png"/>
          <p:cNvPicPr>
            <a:picLocks noChangeAspect="1" noChangeArrowheads="1"/>
          </p:cNvPicPr>
          <p:nvPr/>
        </p:nvPicPr>
        <p:blipFill>
          <a:blip r:embed="rId5" cstate="print"/>
          <a:srcRect/>
          <a:stretch>
            <a:fillRect/>
          </a:stretch>
        </p:blipFill>
        <p:spPr bwMode="auto">
          <a:xfrm>
            <a:off x="6058730" y="3720398"/>
            <a:ext cx="2742857" cy="2742857"/>
          </a:xfrm>
          <a:prstGeom prst="rect">
            <a:avLst/>
          </a:prstGeom>
          <a:noFill/>
        </p:spPr>
      </p:pic>
      <p:pic>
        <p:nvPicPr>
          <p:cNvPr id="7" name="Picture 12" descr="C:\Users\serkan\AppData\Local\Microsoft\Windows\Temporary Internet Files\Content.IE5\7075JIVK\MC900440680[1].png"/>
          <p:cNvPicPr>
            <a:picLocks noChangeAspect="1" noChangeArrowheads="1"/>
          </p:cNvPicPr>
          <p:nvPr/>
        </p:nvPicPr>
        <p:blipFill>
          <a:blip r:embed="rId5" cstate="print"/>
          <a:srcRect/>
          <a:stretch>
            <a:fillRect/>
          </a:stretch>
        </p:blipFill>
        <p:spPr bwMode="auto">
          <a:xfrm>
            <a:off x="6058730" y="3720398"/>
            <a:ext cx="2742857" cy="2742857"/>
          </a:xfrm>
          <a:prstGeom prst="rect">
            <a:avLst/>
          </a:prstGeom>
          <a:noFill/>
        </p:spPr>
      </p:pic>
      <p:pic>
        <p:nvPicPr>
          <p:cNvPr id="8" name="Picture 13" descr="C:\Users\serkan\AppData\Local\Microsoft\Windows\Temporary Internet Files\Content.IE5\4I0M7457\MC900440516[1].wmf"/>
          <p:cNvPicPr>
            <a:picLocks noChangeAspect="1" noChangeArrowheads="1"/>
          </p:cNvPicPr>
          <p:nvPr/>
        </p:nvPicPr>
        <p:blipFill>
          <a:blip r:embed="rId3" cstate="print"/>
          <a:srcRect/>
          <a:stretch>
            <a:fillRect/>
          </a:stretch>
        </p:blipFill>
        <p:spPr bwMode="auto">
          <a:xfrm>
            <a:off x="6706259" y="4177427"/>
            <a:ext cx="1447800" cy="1828800"/>
          </a:xfrm>
          <a:prstGeom prst="rect">
            <a:avLst/>
          </a:prstGeom>
          <a:noFill/>
        </p:spPr>
      </p:pic>
      <p:pic>
        <p:nvPicPr>
          <p:cNvPr id="9" name="Picture 14" descr="C:\Users\serkan\AppData\Local\Microsoft\Windows\Temporary Internet Files\Content.IE5\10I3982N\MC900440660[1].png"/>
          <p:cNvPicPr>
            <a:picLocks noChangeAspect="1" noChangeArrowheads="1"/>
          </p:cNvPicPr>
          <p:nvPr/>
        </p:nvPicPr>
        <p:blipFill>
          <a:blip r:embed="rId6" cstate="print"/>
          <a:srcRect/>
          <a:stretch>
            <a:fillRect/>
          </a:stretch>
        </p:blipFill>
        <p:spPr bwMode="auto">
          <a:xfrm>
            <a:off x="6109524" y="3720398"/>
            <a:ext cx="2641270" cy="2742857"/>
          </a:xfrm>
          <a:prstGeom prst="rect">
            <a:avLst/>
          </a:prstGeom>
          <a:noFill/>
        </p:spPr>
      </p:pic>
      <p:pic>
        <p:nvPicPr>
          <p:cNvPr id="10" name="Picture 16" descr="C:\Users\serkan\AppData\Local\Microsoft\Windows\Temporary Internet Files\Content.IE5\3DDS8Y4K\MM900282749[1].gif"/>
          <p:cNvPicPr>
            <a:picLocks noChangeAspect="1" noChangeArrowheads="1" noCrop="1"/>
          </p:cNvPicPr>
          <p:nvPr/>
        </p:nvPicPr>
        <p:blipFill>
          <a:blip r:embed="rId7" cstate="print"/>
          <a:srcRect/>
          <a:stretch>
            <a:fillRect/>
          </a:stretch>
        </p:blipFill>
        <p:spPr bwMode="auto">
          <a:xfrm>
            <a:off x="2195736" y="4653136"/>
            <a:ext cx="2309192" cy="1872208"/>
          </a:xfrm>
          <a:prstGeom prst="rect">
            <a:avLst/>
          </a:prstGeom>
          <a:noFill/>
        </p:spPr>
      </p:pic>
      <p:pic>
        <p:nvPicPr>
          <p:cNvPr id="11" name="Picture 17" descr="C:\Users\serkan\AppData\Local\Microsoft\Windows\Temporary Internet Files\Content.IE5\10I3982N\MC900160340[1].wmf"/>
          <p:cNvPicPr>
            <a:picLocks noChangeAspect="1" noChangeArrowheads="1"/>
          </p:cNvPicPr>
          <p:nvPr/>
        </p:nvPicPr>
        <p:blipFill>
          <a:blip r:embed="rId8" cstate="print"/>
          <a:srcRect/>
          <a:stretch>
            <a:fillRect/>
          </a:stretch>
        </p:blipFill>
        <p:spPr bwMode="auto">
          <a:xfrm>
            <a:off x="395536" y="201314"/>
            <a:ext cx="2304256" cy="237687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139</TotalTime>
  <Words>306</Words>
  <Application>Microsoft Office PowerPoint</Application>
  <PresentationFormat>Ekran Gösterisi (4:3)</PresentationFormat>
  <Paragraphs>16</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Hisse Senedi</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serkan</dc:creator>
  <cp:lastModifiedBy>MEB</cp:lastModifiedBy>
  <cp:revision>17</cp:revision>
  <dcterms:created xsi:type="dcterms:W3CDTF">2012-02-16T20:49:44Z</dcterms:created>
  <dcterms:modified xsi:type="dcterms:W3CDTF">2017-11-07T13:33:16Z</dcterms:modified>
</cp:coreProperties>
</file>